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7" r:id="rId5"/>
    <p:sldId id="258" r:id="rId6"/>
    <p:sldId id="259" r:id="rId7"/>
    <p:sldId id="266" r:id="rId8"/>
    <p:sldId id="260" r:id="rId9"/>
    <p:sldId id="261" r:id="rId10"/>
    <p:sldId id="262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150DB-8F26-0DE4-59EE-2A6A6F3F9B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0DB2D-CCAF-5547-BA71-7344A18B1C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F6C91-C7F3-A4D8-6657-146923538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F4CAF-4CA4-04BA-10CD-C906D27C3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E577F-E8A7-DC36-A24A-C0BF24B6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1121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44E13-ED6F-E638-B5F6-4440870EF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327774-917E-6DEC-490B-9C056E63F3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E1308-60C0-6A88-F0B5-0F997CBDF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50C1A-D2ED-11C9-3A78-37F0E38DA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755E8-ADF1-4E88-C753-5680F4B28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0410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C67EA3-32BF-67BE-7C86-987C0DCF27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90D1CB-A424-A0A7-95F8-ED95357C7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3DAA3-E00F-07CE-7785-77DC143D0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AFD58-60C9-271C-2D5F-0C6D65123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D4BA9-BC06-206A-E38E-77E4EF460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93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67C52-2A69-617E-FCD5-D53927AC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B6E23-47D4-5154-9ADF-113A914D4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E808E-D9C0-CF3F-8878-B0189229C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AE427-7BF7-81D8-5D03-CAB9533E1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8A376-1CC5-6981-9A48-6C25FD4E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537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FD5F7-D915-9234-EF7F-EC5BDBAF9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01095-9082-D161-D130-8FA6C2FB0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19642-0FF5-3580-803E-8647356AD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544A9-7AE7-E40F-2862-C9E78FCC6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DA9B9-0AB1-129F-8D0D-1772A153F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500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B871C-9E3F-2898-9A10-12770A5DA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C461A-C4DE-A788-5B17-3190291C09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2011CB-DDA6-ED2B-5448-C21708CADE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B1837-E746-7EDC-7741-9877AF358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DA0DF-20C4-47C6-27B2-ABAB2D0FA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901EB-5041-4B5C-2991-31C422D0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562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FDC60-A3B5-6314-DAED-3C6C4A89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92E558-DDFF-4FBC-F83F-2B2097DE2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B5DE5-33C1-8DDE-EDEA-B7DB86620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F415B8-E0D1-0C4F-6E95-9DE5391904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A875D4-CC55-9A8F-7069-5638B27484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C85787-52BC-48ED-2A35-51061AB4A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471FC3-2F05-3FB8-E351-C88EB5F18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721F92-54AA-FEDD-4B05-04FFBAD37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076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8506A-2751-A31B-851D-EEF6F5710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EDE7C3-49EB-0572-80AA-2D062DFBD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87A848-54F2-AF0D-2B35-5498291D3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062FCF-1115-0B2C-2056-5D3E653BC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548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567628-D397-94BC-B9F8-6D618B258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9D57D3-1599-2C56-A308-5BFB41BEB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33EF0-50D9-3F15-28F9-8FCC2A841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5949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BA8F4-22DA-C1F7-F1A5-035D6C5A9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73214-2C7A-5AE4-9AA5-CC7435136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A8C257-232D-E07D-0D1D-8B4FAA625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CBBF86-169A-72C5-5FDC-51C512992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69A71-530F-53B4-29AF-FCA5B83E7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3B873F-A515-5134-0031-D6CDBE8B8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057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400A8-E5C4-479E-3214-C61F4DD4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DE5BE1-DCFE-BDBF-628D-1E668D8A1E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EA6539-8104-33FF-A3A7-338283F8D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46538-2F4E-76EE-65A8-F46A74401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70E111-65A3-3A53-642C-B895AFECD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CEF752-D5DF-AF99-878B-991D6016F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7643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F1893F-17D2-E229-CD3C-70769552F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A4061-8CA9-C094-9DF4-9EA1379C0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536E7-0338-955E-E03F-8C9BF17284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1848C-B08D-43A4-AF2E-E0CB5935CB62}" type="datetimeFigureOut">
              <a:rPr lang="en-GB" smtClean="0"/>
              <a:t>06/12/2023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1EE6D-4DFC-FE74-43A4-3C3B67DFFC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17D6F-B32D-213E-A402-4938F4AD08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BD612-A511-4D4F-97E3-6DCBE12BA3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956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../FlowCharts/Plains.pdf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is the largest flat top mountain in the world? - Quora">
            <a:extLst>
              <a:ext uri="{FF2B5EF4-FFF2-40B4-BE49-F238E27FC236}">
                <a16:creationId xmlns:a16="http://schemas.microsoft.com/office/drawing/2014/main" id="{D9253C6E-FC0D-7CA4-960C-C3C51D444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594"/>
            <a:ext cx="12192000" cy="6865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228504-27B8-A5A9-F8BB-0AF5B4307B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9728"/>
            <a:ext cx="9144000" cy="2331720"/>
          </a:xfrm>
        </p:spPr>
        <p:txBody>
          <a:bodyPr>
            <a:normAutofit/>
          </a:bodyPr>
          <a:lstStyle/>
          <a:p>
            <a:r>
              <a:rPr lang="en-GB" sz="7200" dirty="0"/>
              <a:t>My Project</a:t>
            </a:r>
            <a:br>
              <a:rPr lang="en-GB" sz="7200" dirty="0"/>
            </a:br>
            <a:r>
              <a:rPr lang="en-GB" sz="7200" dirty="0"/>
              <a:t>Age of </a:t>
            </a:r>
            <a:r>
              <a:rPr lang="en-GB" sz="7200" dirty="0" err="1"/>
              <a:t>Geeona</a:t>
            </a:r>
            <a:endParaRPr lang="en-GB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C4C259-87FF-90A1-11C0-90162EF0FC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135624"/>
            <a:ext cx="9144000" cy="43891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By James Alexander David Hayward</a:t>
            </a: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6E5C68-D7EE-67EA-306F-D06B87A3B8EF}"/>
              </a:ext>
            </a:extLst>
          </p:cNvPr>
          <p:cNvSpPr txBox="1"/>
          <p:nvPr/>
        </p:nvSpPr>
        <p:spPr>
          <a:xfrm>
            <a:off x="2697480" y="2299366"/>
            <a:ext cx="737920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The Adventure Through 		</a:t>
            </a:r>
            <a:r>
              <a:rPr lang="en-GB" sz="5400" dirty="0" err="1">
                <a:solidFill>
                  <a:schemeClr val="bg1"/>
                </a:solidFill>
              </a:rPr>
              <a:t>Geeona</a:t>
            </a:r>
            <a:endParaRPr lang="en-GB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7367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3A50-E355-AA29-D7F9-7CFDDEB2C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4825E-27FB-F54C-2EFC-D2ACAF144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146" name="Picture 2" descr="Spend the night in Shrek's Swamp, now on Airbnb">
            <a:extLst>
              <a:ext uri="{FF2B5EF4-FFF2-40B4-BE49-F238E27FC236}">
                <a16:creationId xmlns:a16="http://schemas.microsoft.com/office/drawing/2014/main" id="{8B82C793-747C-2B4B-546B-1C50E9EC3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859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6135-145E-31E4-9AE9-BE68064DB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69766-65AE-A8B1-F485-94FF7A966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170" name="Picture 2" descr="Rings of Power actually revealed Mount Doom's origin story - Polygon">
            <a:extLst>
              <a:ext uri="{FF2B5EF4-FFF2-40B4-BE49-F238E27FC236}">
                <a16:creationId xmlns:a16="http://schemas.microsoft.com/office/drawing/2014/main" id="{A809F5BF-EC99-A84A-A737-E12693A79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922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69469-5B27-B7C2-1FF6-664F6B8A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Volcano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E6973-D475-0E44-3980-017683F19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is where you will face the final boss answering a series of riddles to defeat him</a:t>
            </a:r>
          </a:p>
          <a:p>
            <a:r>
              <a:rPr lang="en-GB" dirty="0"/>
              <a:t>Clues will be given throughout the other 4 levels to help you complete these riddles, although these are not required they will help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8819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imple Animated Login Screen Background">
            <a:extLst>
              <a:ext uri="{FF2B5EF4-FFF2-40B4-BE49-F238E27FC236}">
                <a16:creationId xmlns:a16="http://schemas.microsoft.com/office/drawing/2014/main" id="{2CB8D484-758C-7624-D6B5-9DF9E0F97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158"/>
            <a:ext cx="12192000" cy="6871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5FC0909-2674-4A6A-D38A-0619A49FE17A}"/>
              </a:ext>
            </a:extLst>
          </p:cNvPr>
          <p:cNvSpPr/>
          <p:nvPr/>
        </p:nvSpPr>
        <p:spPr>
          <a:xfrm>
            <a:off x="4636008" y="-13158"/>
            <a:ext cx="2761488" cy="90012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7CE16-7D64-BAE0-2EF1-331593695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6968"/>
            <a:ext cx="10515600" cy="803720"/>
          </a:xfrm>
        </p:spPr>
        <p:txBody>
          <a:bodyPr/>
          <a:lstStyle/>
          <a:p>
            <a:r>
              <a:rPr lang="en-GB" dirty="0"/>
              <a:t>				</a:t>
            </a:r>
            <a:r>
              <a:rPr lang="en-GB" dirty="0">
                <a:solidFill>
                  <a:schemeClr val="bg1"/>
                </a:solidFill>
              </a:rPr>
              <a:t>Log in Screen?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76EF1-A64D-3BAD-F44C-3ABDB5844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Would like to implement</a:t>
            </a:r>
          </a:p>
          <a:p>
            <a:r>
              <a:rPr lang="en-GB" dirty="0">
                <a:solidFill>
                  <a:schemeClr val="bg1"/>
                </a:solidFill>
              </a:rPr>
              <a:t>Will only start the timer when logged in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C372F2-EE02-D2CE-43A1-5D92F1DA9493}"/>
              </a:ext>
            </a:extLst>
          </p:cNvPr>
          <p:cNvSpPr txBox="1"/>
          <p:nvPr/>
        </p:nvSpPr>
        <p:spPr>
          <a:xfrm>
            <a:off x="4645152" y="1"/>
            <a:ext cx="26791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highlight>
                  <a:srgbClr val="FF0000"/>
                </a:highlight>
              </a:rPr>
              <a:t>WELCOME TO GEEONA</a:t>
            </a:r>
          </a:p>
        </p:txBody>
      </p:sp>
    </p:spTree>
    <p:extLst>
      <p:ext uri="{BB962C8B-B14F-4D97-AF65-F5344CB8AC3E}">
        <p14:creationId xmlns:p14="http://schemas.microsoft.com/office/powerpoint/2010/main" val="2975352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7171F-633E-5F78-FBA8-43A5381A7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				Game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52E0B-CAAC-AD1F-C2C5-23BEC3858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game will take you on a journey through the lands of </a:t>
            </a:r>
            <a:r>
              <a:rPr lang="en-GB" dirty="0" err="1"/>
              <a:t>Geeona</a:t>
            </a:r>
            <a:r>
              <a:rPr lang="en-GB" dirty="0"/>
              <a:t>, answering questions and making decisions to face the boss at the volcano</a:t>
            </a:r>
          </a:p>
        </p:txBody>
      </p:sp>
    </p:spTree>
    <p:extLst>
      <p:ext uri="{BB962C8B-B14F-4D97-AF65-F5344CB8AC3E}">
        <p14:creationId xmlns:p14="http://schemas.microsoft.com/office/powerpoint/2010/main" val="506584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EC372-C5CF-4A8B-6CA7-DD43AFD02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				The Owl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17B57-5DC3-00C5-43C6-154A1B3BB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owl is the guide throughout the game</a:t>
            </a:r>
          </a:p>
          <a:p>
            <a:r>
              <a:rPr lang="en-GB" dirty="0"/>
              <a:t>He will give you hints on how to play the game, and tell you if have </a:t>
            </a:r>
            <a:r>
              <a:rPr lang="en-GB" dirty="0" err="1"/>
              <a:t>have</a:t>
            </a:r>
            <a:r>
              <a:rPr lang="en-GB" dirty="0"/>
              <a:t> made a mistake or found a shortcut!</a:t>
            </a:r>
          </a:p>
        </p:txBody>
      </p:sp>
    </p:spTree>
    <p:extLst>
      <p:ext uri="{BB962C8B-B14F-4D97-AF65-F5344CB8AC3E}">
        <p14:creationId xmlns:p14="http://schemas.microsoft.com/office/powerpoint/2010/main" val="326301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Tropical forest - Wikipedia">
            <a:extLst>
              <a:ext uri="{FF2B5EF4-FFF2-40B4-BE49-F238E27FC236}">
                <a16:creationId xmlns:a16="http://schemas.microsoft.com/office/drawing/2014/main" id="{A4A75D38-0CB0-B929-605A-16C15EDA3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429000"/>
            <a:ext cx="608964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ountains: a scientist's guide to the tallest peaks on Earth and beyond -  BBC Science Focus Magazine">
            <a:extLst>
              <a:ext uri="{FF2B5EF4-FFF2-40B4-BE49-F238E27FC236}">
                <a16:creationId xmlns:a16="http://schemas.microsoft.com/office/drawing/2014/main" id="{DCB6EF5D-8CC8-C062-FD5F-7C9E09F17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357" y="1"/>
            <a:ext cx="608964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reat Plains | Map, Facts, Definition, Climate, &amp; Cities | Britannica">
            <a:extLst>
              <a:ext uri="{FF2B5EF4-FFF2-40B4-BE49-F238E27FC236}">
                <a16:creationId xmlns:a16="http://schemas.microsoft.com/office/drawing/2014/main" id="{B2EC2135-5787-10B8-E175-602182DA5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10235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350FD3-EDF4-B340-3A57-6147C0F81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5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376ED-5EAE-8E0F-DDFD-2E85BD33D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Plains</a:t>
            </a:r>
          </a:p>
          <a:p>
            <a:r>
              <a:rPr lang="en-GB" dirty="0"/>
              <a:t>Mountain</a:t>
            </a:r>
          </a:p>
          <a:p>
            <a:r>
              <a:rPr lang="en-GB" dirty="0"/>
              <a:t>Forest</a:t>
            </a:r>
          </a:p>
          <a:p>
            <a:r>
              <a:rPr lang="en-GB" dirty="0"/>
              <a:t>Swamp</a:t>
            </a:r>
          </a:p>
          <a:p>
            <a:r>
              <a:rPr lang="en-GB" dirty="0"/>
              <a:t>Volcano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8" name="Picture 10" descr="Spend the night in Shrek's Swamp, now on Airbnb">
            <a:extLst>
              <a:ext uri="{FF2B5EF4-FFF2-40B4-BE49-F238E27FC236}">
                <a16:creationId xmlns:a16="http://schemas.microsoft.com/office/drawing/2014/main" id="{FF35C12C-1DD2-7E5E-DB09-EA7CA746A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3429000"/>
            <a:ext cx="608964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Rings of Power actually revealed Mount Doom's origin story - Polygon">
            <a:extLst>
              <a:ext uri="{FF2B5EF4-FFF2-40B4-BE49-F238E27FC236}">
                <a16:creationId xmlns:a16="http://schemas.microsoft.com/office/drawing/2014/main" id="{58A04BF9-F16B-9C4B-828C-650C3CD9B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148" y="2162176"/>
            <a:ext cx="4305299" cy="2870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3142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DA598-2219-DCE3-38D3-CF133664D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59442-DE66-DE15-2832-A363B1577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 descr="Great Plains | Map, Facts, Definition, Climate, &amp; Cities | Britannica">
            <a:extLst>
              <a:ext uri="{FF2B5EF4-FFF2-40B4-BE49-F238E27FC236}">
                <a16:creationId xmlns:a16="http://schemas.microsoft.com/office/drawing/2014/main" id="{B7E04F99-0703-5EA0-416B-E64B17588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269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DB6B9-1CE4-0E56-864D-3AF8A2306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Plains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C4578-4668-FB67-B31C-BDA853761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first level</a:t>
            </a:r>
          </a:p>
          <a:p>
            <a:r>
              <a:rPr lang="en-GB" dirty="0"/>
              <a:t>Very simple first level, showing the player there are ways to shortcut rooms and making mistakes will make the player move through more rooms and must answer more questions</a:t>
            </a:r>
          </a:p>
          <a:p>
            <a:r>
              <a:rPr lang="en-GB" dirty="0">
                <a:hlinkClick r:id="rId2" action="ppaction://hlinkfile"/>
              </a:rPr>
              <a:t>Link to example of the flow chart of rooms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1277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5F560-F961-6622-A9C9-F66C3A9B8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936A3-3AA1-4DD8-35E7-0C7BB1D0C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098" name="Picture 2" descr="Mountains: a scientist's guide to the tallest peaks on Earth and beyond -  BBC Science Focus Magazine">
            <a:extLst>
              <a:ext uri="{FF2B5EF4-FFF2-40B4-BE49-F238E27FC236}">
                <a16:creationId xmlns:a16="http://schemas.microsoft.com/office/drawing/2014/main" id="{D4795A02-680E-971C-9620-50F226610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677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4788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866CC-293A-D994-AB1F-163324E56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A0EB-E922-021B-A9A9-DDCCE4763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122" name="Picture 2" descr="Tropical forest - Wikipedia">
            <a:extLst>
              <a:ext uri="{FF2B5EF4-FFF2-40B4-BE49-F238E27FC236}">
                <a16:creationId xmlns:a16="http://schemas.microsoft.com/office/drawing/2014/main" id="{981C6751-A99B-455C-FA87-15AD1D1AD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797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</TotalTime>
  <Words>204</Words>
  <Application>Microsoft Office PowerPoint</Application>
  <PresentationFormat>Widescreen</PresentationFormat>
  <Paragraphs>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My Project Age of Geeona</vt:lpstr>
      <vt:lpstr>    Log in Screen?</vt:lpstr>
      <vt:lpstr>    Game Basics</vt:lpstr>
      <vt:lpstr>    The Owl</vt:lpstr>
      <vt:lpstr>5 Areas</vt:lpstr>
      <vt:lpstr>PowerPoint Presentation</vt:lpstr>
      <vt:lpstr>Plains</vt:lpstr>
      <vt:lpstr>PowerPoint Presentation</vt:lpstr>
      <vt:lpstr>PowerPoint Presentation</vt:lpstr>
      <vt:lpstr>PowerPoint Presentation</vt:lpstr>
      <vt:lpstr>PowerPoint Presentation</vt:lpstr>
      <vt:lpstr>Volcano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Project Age of Geeona</dc:title>
  <dc:creator>James Hayward</dc:creator>
  <cp:lastModifiedBy>James Hayward</cp:lastModifiedBy>
  <cp:revision>3</cp:revision>
  <dcterms:created xsi:type="dcterms:W3CDTF">2023-12-06T18:05:34Z</dcterms:created>
  <dcterms:modified xsi:type="dcterms:W3CDTF">2023-12-06T19:43:20Z</dcterms:modified>
</cp:coreProperties>
</file>

<file path=docProps/thumbnail.jpeg>
</file>